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notesMasterIdLst>
    <p:notesMasterId r:id="rId5"/>
  </p:notesMasterIdLst>
  <p:sldIdLst>
    <p:sldId id="263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27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FBAC9-13E5-4873-B72B-8E3355AEB2FC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99482-4A56-4C68-ACD8-C0B40C395A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91838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99482-4A56-4C68-ACD8-C0B40C395AF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489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E942-7030-43E3-A8EB-49A83B2F3EE0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29AE-DBAD-454C-BFD0-2E7D961111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511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E942-7030-43E3-A8EB-49A83B2F3EE0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29AE-DBAD-454C-BFD0-2E7D961111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529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E942-7030-43E3-A8EB-49A83B2F3EE0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29AE-DBAD-454C-BFD0-2E7D961111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919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E942-7030-43E3-A8EB-49A83B2F3EE0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29AE-DBAD-454C-BFD0-2E7D961111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574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E942-7030-43E3-A8EB-49A83B2F3EE0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29AE-DBAD-454C-BFD0-2E7D961111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622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E942-7030-43E3-A8EB-49A83B2F3EE0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29AE-DBAD-454C-BFD0-2E7D961111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70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E942-7030-43E3-A8EB-49A83B2F3EE0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29AE-DBAD-454C-BFD0-2E7D961111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39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E942-7030-43E3-A8EB-49A83B2F3EE0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29AE-DBAD-454C-BFD0-2E7D961111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064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E942-7030-43E3-A8EB-49A83B2F3EE0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29AE-DBAD-454C-BFD0-2E7D961111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460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E942-7030-43E3-A8EB-49A83B2F3EE0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29AE-DBAD-454C-BFD0-2E7D961111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350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E942-7030-43E3-A8EB-49A83B2F3EE0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29AE-DBAD-454C-BFD0-2E7D961111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976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BE942-7030-43E3-A8EB-49A83B2F3EE0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829AE-DBAD-454C-BFD0-2E7D961111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42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5B2FB1E-EEBB-4CCD-8A36-6EC66CA014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08800" cy="540000"/>
          </a:xfrm>
          <a:prstGeom prst="rect">
            <a:avLst/>
          </a:prstGeom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A2108A1A-B101-4E76-A080-C6AB88BBC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00" y="648000"/>
            <a:ext cx="1859635" cy="356151"/>
          </a:xfrm>
          <a:prstGeom prst="rect">
            <a:avLst/>
          </a:prstGeom>
        </p:spPr>
      </p:pic>
      <p:pic>
        <p:nvPicPr>
          <p:cNvPr id="3" name="Picture 2" descr="A white car parked in a driveway&#10;&#10;Description automatically generated with medium confidence">
            <a:extLst>
              <a:ext uri="{FF2B5EF4-FFF2-40B4-BE49-F238E27FC236}">
                <a16:creationId xmlns:a16="http://schemas.microsoft.com/office/drawing/2014/main" id="{B4748273-F6B7-6168-17F7-1E62F2DCFA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00" y="1045247"/>
            <a:ext cx="8094735" cy="5400000"/>
          </a:xfrm>
          <a:prstGeom prst="rect">
            <a:avLst/>
          </a:prstGeom>
        </p:spPr>
      </p:pic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F6F77372-2712-4E7F-BA04-C7E982009D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" y="3429000"/>
            <a:ext cx="1964341" cy="288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68313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WrappedLabelHistory xmlns:xsi="http://www.w3.org/2001/XMLSchema-instance" xmlns:xsd="http://www.w3.org/2001/XMLSchema" xmlns="http://www.boldonjames.com/2016/02/Classifier/internal/wrappedLabelHistory">
  <Value>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JmOTM2NzViNi0wMWEyLTQ4NDktYTE4OS0yZjY2MTU3NzJlMTMiIG9yaWdpbj0idXNlclNlbGVjdGVkIj48ZWxlbWVudCB1aWQ9ImlkX2NsYXNzaWZpY2F0aW9uX25vbmJ1c2luZXNzIiB2YWx1ZT0iIiB4bWxucz0iaHR0cDovL3d3dy5ib2xkb25qYW1lcy5jb20vMjAwOC8wMS9zaWUvaW50ZXJuYWwvbGFiZWwiIC8+PC9zaXNsPjxVc2VyTmFtZT5FVVVcZWdiMDkzNDY8L1VzZXJOYW1lPjxEYXRlVGltZT4wMy8wOC8yMDIyIDEzOjAyOjEzPC9EYXRlVGltZT48TGFiZWxTdHJpbmc+UHVibGljPC9MYWJlbFN0cmluZz48L2l0ZW0+PC9sYWJlbEhpc3Rvcnk+</Value>
</WrappedLabelHistory>
</file>

<file path=customXml/item2.xml><?xml version="1.0" encoding="utf-8"?>
<sisl xmlns:xsi="http://www.w3.org/2001/XMLSchema-instance" xmlns:xsd="http://www.w3.org/2001/XMLSchema" xmlns="http://www.boldonjames.com/2008/01/sie/internal/label" sislVersion="0" policy="f93675b6-01a2-4849-a189-2f6615772e13" origin="userSelected">
  <element uid="id_classification_nonbusiness" value=""/>
</sisl>
</file>

<file path=customXml/itemProps1.xml><?xml version="1.0" encoding="utf-8"?>
<ds:datastoreItem xmlns:ds="http://schemas.openxmlformats.org/officeDocument/2006/customXml" ds:itemID="{EFD5127A-E824-460A-A809-B28AE8AD0432}">
  <ds:schemaRefs>
    <ds:schemaRef ds:uri="http://www.w3.org/2001/XMLSchema"/>
    <ds:schemaRef ds:uri="http://www.boldonjames.com/2016/02/Classifier/internal/wrappedLabelHistory"/>
  </ds:schemaRefs>
</ds:datastoreItem>
</file>

<file path=customXml/itemProps2.xml><?xml version="1.0" encoding="utf-8"?>
<ds:datastoreItem xmlns:ds="http://schemas.openxmlformats.org/officeDocument/2006/customXml" ds:itemID="{5D2B6CD4-3086-4ACE-82BC-0F854EE1C761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1170</TotalTime>
  <Words>1</Words>
  <Application>Microsoft Office PowerPoint</Application>
  <PresentationFormat>A4 Paper (210x297 mm)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Walter Vlaeminck</dc:creator>
  <cp:lastModifiedBy>Walter Vlaeminck</cp:lastModifiedBy>
  <cp:revision>54</cp:revision>
  <dcterms:created xsi:type="dcterms:W3CDTF">2021-04-15T11:17:09Z</dcterms:created>
  <dcterms:modified xsi:type="dcterms:W3CDTF">2022-08-03T13:11:25Z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af2dddd1-e509-4f4f-8064-0dba9236cd65</vt:lpwstr>
  </property>
  <property fmtid="{D5CDD505-2E9C-101B-9397-08002B2CF9AE}" pid="3" name="bjClsUserRVM">
    <vt:lpwstr>[]</vt:lpwstr>
  </property>
  <property fmtid="{D5CDD505-2E9C-101B-9397-08002B2CF9AE}" pid="4" name="bjSaver">
    <vt:lpwstr>8ebvcxzaUXTa9WDJLVrwofHGysNYYukp</vt:lpwstr>
  </property>
  <property fmtid="{D5CDD505-2E9C-101B-9397-08002B2CF9AE}" pid="5" name="bjDocumentLabelXML">
    <vt:lpwstr>&lt;?xml version="1.0" encoding="us-ascii"?&gt;&lt;sisl xmlns:xsi="http://www.w3.org/2001/XMLSchema-instance" xmlns:xsd="http://www.w3.org/2001/XMLSchema" sislVersion="0" policy="f93675b6-01a2-4849-a189-2f6615772e13" origin="userSelected" xmlns="http://www.boldonj</vt:lpwstr>
  </property>
  <property fmtid="{D5CDD505-2E9C-101B-9397-08002B2CF9AE}" pid="6" name="bjDocumentLabelXML-0">
    <vt:lpwstr>ames.com/2008/01/sie/internal/label"&gt;&lt;element uid="id_classification_nonbusiness" value="" /&gt;&lt;/sisl&gt;</vt:lpwstr>
  </property>
  <property fmtid="{D5CDD505-2E9C-101B-9397-08002B2CF9AE}" pid="7" name="bjDocumentSecurityLabel">
    <vt:lpwstr>Public</vt:lpwstr>
  </property>
  <property fmtid="{D5CDD505-2E9C-101B-9397-08002B2CF9AE}" pid="8" name="bjLabelHistoryID">
    <vt:lpwstr>{EFD5127A-E824-460A-A809-B28AE8AD0432}</vt:lpwstr>
  </property>
</Properties>
</file>