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63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FBAC9-13E5-4873-B72B-8E3355AEB2FC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9482-4A56-4C68-ACD8-C0B40C395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183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9482-4A56-4C68-ACD8-C0B40C395A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8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1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2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1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2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7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6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E942-7030-43E3-A8EB-49A83B2F3EE0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29AE-DBAD-454C-BFD0-2E7D96111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B2FB1E-EEBB-4CCD-8A36-6EC66CA01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8800" cy="5400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2108A1A-B101-4E76-A080-C6AB88BBC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0" y="648000"/>
            <a:ext cx="1859635" cy="356151"/>
          </a:xfrm>
          <a:prstGeom prst="rect">
            <a:avLst/>
          </a:prstGeom>
        </p:spPr>
      </p:pic>
      <p:pic>
        <p:nvPicPr>
          <p:cNvPr id="3" name="Picture 2" descr="A white car parked in a driveway&#10;&#10;Description automatically generated with medium confidence">
            <a:extLst>
              <a:ext uri="{FF2B5EF4-FFF2-40B4-BE49-F238E27FC236}">
                <a16:creationId xmlns:a16="http://schemas.microsoft.com/office/drawing/2014/main" id="{B4748273-F6B7-6168-17F7-1E62F2DCF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0" y="1045247"/>
            <a:ext cx="8094735" cy="54000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6F77372-2712-4E7F-BA04-C7E982009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" y="3429000"/>
            <a:ext cx="1964341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831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OTM2NzViNi0wMWEyLTQ4NDktYTE4OS0yZjY2MTU3NzJlMTMiIG9yaWdpbj0idXNlclNlbGVjdGVkIj48ZWxlbWVudCB1aWQ9ImlkX2NsYXNzaWZpY2F0aW9uX25vbmJ1c2luZXNzIiB2YWx1ZT0iIiB4bWxucz0iaHR0cDovL3d3dy5ib2xkb25qYW1lcy5jb20vMjAwOC8wMS9zaWUvaW50ZXJuYWwvbGFiZWwiIC8+PC9zaXNsPjxVc2VyTmFtZT5FVVVcZWdiMDkzNDY8L1VzZXJOYW1lPjxEYXRlVGltZT4wMy8wOC8yMDIyIDEzOjAyOjEzPC9EYXRlVGltZT48TGFiZWxTdHJpbmc+UHVibGljPC9MYWJlbFN0cmluZz48L2l0ZW0+PC9sYWJlbEhpc3Rvcnk+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f93675b6-01a2-4849-a189-2f6615772e13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EFD5127A-E824-460A-A809-B28AE8AD0432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D2B6CD4-3086-4ACE-82BC-0F854EE1C76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1</Words>
  <Application>Microsoft Office PowerPoint</Application>
  <PresentationFormat>A4 Paper (210x297 mm)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Vlaeminck</dc:creator>
  <cp:lastModifiedBy>Walter Vlaeminck</cp:lastModifiedBy>
  <cp:revision>54</cp:revision>
  <dcterms:created xsi:type="dcterms:W3CDTF">2021-04-15T11:17:09Z</dcterms:created>
  <dcterms:modified xsi:type="dcterms:W3CDTF">2022-08-03T13:11:25Z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af2dddd1-e509-4f4f-8064-0dba9236cd65</vt:lpwstr>
  </property>
  <property fmtid="{D5CDD505-2E9C-101B-9397-08002B2CF9AE}" pid="3" name="bjClsUserRVM">
    <vt:lpwstr>[]</vt:lpwstr>
  </property>
  <property fmtid="{D5CDD505-2E9C-101B-9397-08002B2CF9AE}" pid="4" name="bjSaver">
    <vt:lpwstr>8ebvcxzaUXTa9WDJLVrwofHGysNYYukp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policy="f93675b6-01a2-4849-a189-2f6615772e13" origin="userSelected" xmlns="http://www.boldonj</vt:lpwstr>
  </property>
  <property fmtid="{D5CDD505-2E9C-101B-9397-08002B2CF9AE}" pid="6" name="bjDocumentLabelXML-0">
    <vt:lpwstr>ames.com/2008/01/sie/internal/label"&gt;&lt;element uid="id_classification_nonbusiness" value="" /&gt;&lt;/sisl&gt;</vt:lpwstr>
  </property>
  <property fmtid="{D5CDD505-2E9C-101B-9397-08002B2CF9AE}" pid="7" name="bjDocumentSecurityLabel">
    <vt:lpwstr>Public</vt:lpwstr>
  </property>
  <property fmtid="{D5CDD505-2E9C-101B-9397-08002B2CF9AE}" pid="8" name="bjLabelHistoryID">
    <vt:lpwstr>{EFD5127A-E824-460A-A809-B28AE8AD0432}</vt:lpwstr>
  </property>
</Properties>
</file>